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58" r:id="rId8"/>
    <p:sldId id="264" r:id="rId9"/>
    <p:sldId id="263" r:id="rId10"/>
    <p:sldId id="260" r:id="rId11"/>
    <p:sldId id="272" r:id="rId12"/>
    <p:sldId id="277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93933"/>
      </p:ext>
    </p:extLst>
  </p:cSld>
  <p:clrMapOvr>
    <a:masterClrMapping/>
  </p:clrMapOvr>
  <p:transition spd="slow"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68695"/>
      </p:ext>
    </p:extLst>
  </p:cSld>
  <p:clrMapOvr>
    <a:masterClrMapping/>
  </p:clrMapOvr>
  <p:transition spd="slow"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65368"/>
      </p:ext>
    </p:extLst>
  </p:cSld>
  <p:clrMapOvr>
    <a:masterClrMapping/>
  </p:clrMapOvr>
  <p:transition spd="slow"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62773"/>
      </p:ext>
    </p:extLst>
  </p:cSld>
  <p:clrMapOvr>
    <a:masterClrMapping/>
  </p:clrMapOvr>
  <p:transition spd="slow"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6229"/>
      </p:ext>
    </p:extLst>
  </p:cSld>
  <p:clrMapOvr>
    <a:masterClrMapping/>
  </p:clrMapOvr>
  <p:transition spd="slow"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12522"/>
      </p:ext>
    </p:extLst>
  </p:cSld>
  <p:clrMapOvr>
    <a:masterClrMapping/>
  </p:clrMapOvr>
  <p:transition spd="slow"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93299"/>
      </p:ext>
    </p:extLst>
  </p:cSld>
  <p:clrMapOvr>
    <a:masterClrMapping/>
  </p:clrMapOvr>
  <p:transition spd="slow"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83392"/>
      </p:ext>
    </p:extLst>
  </p:cSld>
  <p:clrMapOvr>
    <a:masterClrMapping/>
  </p:clrMapOvr>
  <p:transition spd="slow"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02883"/>
      </p:ext>
    </p:extLst>
  </p:cSld>
  <p:clrMapOvr>
    <a:masterClrMapping/>
  </p:clrMapOvr>
  <p:transition spd="slow"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31874"/>
      </p:ext>
    </p:extLst>
  </p:cSld>
  <p:clrMapOvr>
    <a:masterClrMapping/>
  </p:clrMapOvr>
  <p:transition spd="slow"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63571"/>
      </p:ext>
    </p:extLst>
  </p:cSld>
  <p:clrMapOvr>
    <a:masterClrMapping/>
  </p:clrMapOvr>
  <p:transition spd="slow"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971F-E698-4253-90E2-DF8F79EDF55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62AC-1CC7-4373-839C-6F5CE1D59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853" y="578847"/>
            <a:ext cx="9144000" cy="95708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Государственный Университет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утей Сообщения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3745" y="1761058"/>
            <a:ext cx="1147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изобразительного искусства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межфакультетского фестиваля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«Студенческая весна – 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484760"/>
      </p:ext>
    </p:extLst>
  </p:cSld>
  <p:clrMapOvr>
    <a:masterClrMapping/>
  </p:clrMapOvr>
  <p:transition spd="slow" advClick="0" advTm="3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315" y="1802020"/>
            <a:ext cx="10479314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– это мы (многонациональное студенчество РГУПС)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05213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Михаил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27531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83" y="1275319"/>
            <a:ext cx="5782372" cy="4336337"/>
          </a:xfrm>
        </p:spPr>
      </p:pic>
    </p:spTree>
    <p:extLst>
      <p:ext uri="{BB962C8B-B14F-4D97-AF65-F5344CB8AC3E}">
        <p14:creationId xmlns:p14="http://schemas.microsoft.com/office/powerpoint/2010/main" val="297987947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Ольга</a:t>
            </a: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управления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0210" y="125464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159469"/>
            <a:ext cx="5990679" cy="4493009"/>
          </a:xfrm>
        </p:spPr>
      </p:pic>
    </p:spTree>
    <p:extLst>
      <p:ext uri="{BB962C8B-B14F-4D97-AF65-F5344CB8AC3E}">
        <p14:creationId xmlns:p14="http://schemas.microsoft.com/office/powerpoint/2010/main" val="39490561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Юлия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009650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6" y="1129457"/>
            <a:ext cx="5181600" cy="3885846"/>
          </a:xfrm>
        </p:spPr>
      </p:pic>
    </p:spTree>
    <p:extLst>
      <p:ext uri="{BB962C8B-B14F-4D97-AF65-F5344CB8AC3E}">
        <p14:creationId xmlns:p14="http://schemas.microsoft.com/office/powerpoint/2010/main" val="384254938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81825" y="1648495"/>
            <a:ext cx="99167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br>
              <a:rPr lang="ru-RU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наследие народов России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472742"/>
      </p:ext>
    </p:extLst>
  </p:cSld>
  <p:clrMapOvr>
    <a:masterClrMapping/>
  </p:clrMapOvr>
  <p:transition spd="slow" advClick="0" advTm="3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Мария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3753" y="1167563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33" y="1167562"/>
            <a:ext cx="6119057" cy="4589293"/>
          </a:xfrm>
        </p:spPr>
      </p:pic>
    </p:spTree>
    <p:extLst>
      <p:ext uri="{BB962C8B-B14F-4D97-AF65-F5344CB8AC3E}">
        <p14:creationId xmlns:p14="http://schemas.microsoft.com/office/powerpoint/2010/main" val="34475069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Чечуева Софья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Дорожно-строительные машины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53049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54" y="664482"/>
            <a:ext cx="3950701" cy="5265738"/>
          </a:xfrm>
        </p:spPr>
      </p:pic>
    </p:spTree>
    <p:extLst>
      <p:ext uri="{BB962C8B-B14F-4D97-AF65-F5344CB8AC3E}">
        <p14:creationId xmlns:p14="http://schemas.microsoft.com/office/powerpoint/2010/main" val="116282087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Филипская Эльвира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6711" y="1182078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28" y="1009649"/>
            <a:ext cx="5871722" cy="4404179"/>
          </a:xfrm>
        </p:spPr>
      </p:pic>
    </p:spTree>
    <p:extLst>
      <p:ext uri="{BB962C8B-B14F-4D97-AF65-F5344CB8AC3E}">
        <p14:creationId xmlns:p14="http://schemas.microsoft.com/office/powerpoint/2010/main" val="1039930234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PC\Desktop\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3976" y="466284"/>
            <a:ext cx="1405127" cy="118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6827" y="2382591"/>
            <a:ext cx="944021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endParaRPr lang="ru-RU" sz="16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культуры</a:t>
            </a:r>
          </a:p>
          <a:p>
            <a:pPr algn="ctr"/>
            <a:r>
              <a:rPr lang="ru-RU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Донского края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599437"/>
      </p:ext>
    </p:extLst>
  </p:cSld>
  <p:clrMapOvr>
    <a:masterClrMapping/>
  </p:clrMapOvr>
  <p:transition spd="slow" advClick="0" advTm="4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 Артем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Электромеханический 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19238" y="1211344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88" y="703262"/>
            <a:ext cx="4020041" cy="5359569"/>
          </a:xfrm>
        </p:spPr>
      </p:pic>
    </p:spTree>
    <p:extLst>
      <p:ext uri="{BB962C8B-B14F-4D97-AF65-F5344CB8AC3E}">
        <p14:creationId xmlns:p14="http://schemas.microsoft.com/office/powerpoint/2010/main" val="107184444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Бочарникова Мария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6666" y="1009650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16" y="556078"/>
            <a:ext cx="4095209" cy="5461228"/>
          </a:xfrm>
        </p:spPr>
      </p:pic>
    </p:spTree>
    <p:extLst>
      <p:ext uri="{BB962C8B-B14F-4D97-AF65-F5344CB8AC3E}">
        <p14:creationId xmlns:p14="http://schemas.microsoft.com/office/powerpoint/2010/main" val="347277365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9650"/>
            <a:ext cx="4857750" cy="51673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5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Ольга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19237" y="1264936"/>
            <a:ext cx="26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7" y="581961"/>
            <a:ext cx="4197354" cy="5595002"/>
          </a:xfrm>
        </p:spPr>
      </p:pic>
    </p:spTree>
    <p:extLst>
      <p:ext uri="{BB962C8B-B14F-4D97-AF65-F5344CB8AC3E}">
        <p14:creationId xmlns:p14="http://schemas.microsoft.com/office/powerpoint/2010/main" val="348133307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102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20</cp:revision>
  <dcterms:created xsi:type="dcterms:W3CDTF">2020-11-12T04:55:50Z</dcterms:created>
  <dcterms:modified xsi:type="dcterms:W3CDTF">2022-04-08T08:39:04Z</dcterms:modified>
</cp:coreProperties>
</file>