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3" r:id="rId2"/>
    <p:sldId id="391" r:id="rId3"/>
    <p:sldId id="414" r:id="rId4"/>
    <p:sldId id="412" r:id="rId5"/>
    <p:sldId id="407" r:id="rId6"/>
    <p:sldId id="379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68" d="100"/>
          <a:sy n="68" d="100"/>
        </p:scale>
        <p:origin x="-102" y="-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Инфляция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71704" y="1047667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178377" y="1643483"/>
            <a:ext cx="10152063" cy="107721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УСТОЙЧИВАЯ ТЕНДЕНЦИЯ К РОСТУ </a:t>
            </a:r>
          </a:p>
          <a:p>
            <a:pPr algn="ctr"/>
            <a:r>
              <a:rPr lang="ru-RU" altLang="ru-RU" sz="3200" b="1" dirty="0" smtClean="0"/>
              <a:t>ОБЩЕГО УРОВНЯ ЦЕН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20886" y="4293096"/>
            <a:ext cx="10152062" cy="107721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000" b="1" dirty="0" smtClean="0"/>
              <a:t> </a:t>
            </a:r>
            <a:r>
              <a:rPr lang="ru-RU" altLang="ru-RU" sz="3200" b="1" dirty="0" smtClean="0"/>
              <a:t>УСТОЙЧИВАЯ ТЕНДЕНЦИЯ К СНИЖЕНИЮ</a:t>
            </a:r>
          </a:p>
          <a:p>
            <a:pPr algn="ctr"/>
            <a:r>
              <a:rPr lang="ru-RU" altLang="ru-RU" sz="3200" b="1" dirty="0" smtClean="0"/>
              <a:t> ОБЩЕГО УРОВНЯ ЦЕН</a:t>
            </a:r>
            <a:endParaRPr lang="ru-RU" altLang="ru-RU" sz="32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5613327" y="3705586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 bwMode="auto">
          <a:xfrm>
            <a:off x="1145308" y="3025759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ДЕФЛЯЦИЯ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711624" y="1013001"/>
            <a:ext cx="610624" cy="466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046210" y="1499285"/>
            <a:ext cx="4148357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СПРОСА</a:t>
            </a:r>
            <a:endParaRPr lang="ru-RU" altLang="ru-RU" sz="2800" b="1" dirty="0"/>
          </a:p>
        </p:txBody>
      </p:sp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7200681" y="1516267"/>
            <a:ext cx="4148357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ПРЕДЛОЖЕНИЯ (ИЗДЕРЖЕК)</a:t>
            </a:r>
            <a:endParaRPr lang="ru-RU" altLang="ru-RU" sz="2800" b="1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001996" y="2593485"/>
            <a:ext cx="4148357" cy="224676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СЛЕДСТВИЕ ИЗБЫТОЧНЫХ СОВОКУПНЫХ РАСХОДОВ В УСЛОВИЯХ ПОЛНОЙ ЗАНЯТОСТИ РЕСУРСОВ</a:t>
            </a:r>
            <a:endParaRPr lang="ru-RU" altLang="ru-RU" sz="2800" b="1" dirty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7200680" y="2982565"/>
            <a:ext cx="4148357" cy="181588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СЛЕДСТВИЕ ПОВЫШЕНИЯ СРЕДНИХ ИЗДЕРЖЕК И СНИЖЕНИЯ СОВОКУПНОГО СПРОСА</a:t>
            </a:r>
            <a:endParaRPr lang="ru-RU" altLang="ru-RU" sz="2800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9045424" y="1013000"/>
            <a:ext cx="610624" cy="466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2711624" y="2127140"/>
            <a:ext cx="610624" cy="466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9045424" y="2470374"/>
            <a:ext cx="610624" cy="466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9045424" y="4798651"/>
            <a:ext cx="610624" cy="4663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"/>
          <p:cNvSpPr>
            <a:spLocks noChangeArrowheads="1"/>
          </p:cNvSpPr>
          <p:nvPr/>
        </p:nvSpPr>
        <p:spPr bwMode="auto">
          <a:xfrm>
            <a:off x="7292488" y="5264996"/>
            <a:ext cx="4148357" cy="95410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/>
              <a:t>СТАГФЛЯЦИЯ (РОСТ ЦЕН И СПАД ПРОИЗВОДСТВА)</a:t>
            </a:r>
            <a:endParaRPr lang="ru-RU" altLang="ru-RU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2248560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ВВП</a:t>
            </a:r>
            <a:endParaRPr lang="ru-RU" sz="32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866092" y="908723"/>
            <a:ext cx="586973" cy="916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1"/>
              <p:cNvSpPr>
                <a:spLocks noChangeArrowheads="1"/>
              </p:cNvSpPr>
              <p:nvPr/>
            </p:nvSpPr>
            <p:spPr bwMode="auto">
              <a:xfrm>
                <a:off x="1046210" y="1872014"/>
                <a:ext cx="10226738" cy="1965346"/>
              </a:xfrm>
              <a:prstGeom prst="rect">
                <a:avLst/>
              </a:prstGeom>
              <a:noFill/>
              <a:ln w="9525">
                <a:solidFill>
                  <a:srgbClr val="6699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altLang="ru-RU" sz="4800" b="1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ru-RU" sz="4800" b="1" i="1" dirty="0" smtClean="0">
                              <a:latin typeface="Cambria Math"/>
                            </a:rPr>
                            <m:t>𝑷</m:t>
                          </m:r>
                          <m:r>
                            <a:rPr lang="en-US" altLang="ru-RU" sz="4800" b="1" i="1" dirty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ru-RU" sz="4800" b="1" i="1" dirty="0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ru-RU" sz="4800" b="1" i="1" dirty="0" smtClean="0"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altLang="ru-RU" sz="4800" b="1" i="1" dirty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altLang="ru-RU" sz="4800" b="1" i="1" dirty="0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altLang="ru-RU" sz="4800" b="1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ru-RU" sz="4800" b="1" i="1" dirty="0" smtClean="0">
                                  <a:latin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altLang="ru-RU" sz="4800" b="1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ru-RU" sz="4800" b="1" i="1" dirty="0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altLang="ru-RU" sz="4800" b="1" dirty="0" smtClean="0"/>
              </a:p>
              <a:p>
                <a:endParaRPr lang="ru-RU" altLang="ru-RU" sz="2400" b="1" dirty="0"/>
              </a:p>
            </p:txBody>
          </p:sp>
        </mc:Choice>
        <mc:Fallback>
          <p:sp>
            <p:nvSpPr>
              <p:cNvPr id="10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6210" y="1872014"/>
                <a:ext cx="10226738" cy="19653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solidFill>
                  <a:srgbClr val="6699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046210" y="4696133"/>
            <a:ext cx="10226737" cy="144655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altLang="ru-RU" sz="4400" b="1" dirty="0" smtClean="0"/>
              <a:t>P</a:t>
            </a:r>
            <a:r>
              <a:rPr lang="en-US" altLang="ru-RU" sz="3600" b="1" dirty="0" smtClean="0"/>
              <a:t> – </a:t>
            </a:r>
            <a:r>
              <a:rPr lang="ru-RU" altLang="ru-RU" sz="3400" b="1" dirty="0" smtClean="0"/>
              <a:t>СРЕДНИЙ УРОВЕНЬ ЦЕН В ТЕКУЩЕМ ГОДУ</a:t>
            </a:r>
            <a:endParaRPr lang="ru-RU" altLang="ru-RU" sz="3400" b="1" dirty="0" smtClean="0"/>
          </a:p>
          <a:p>
            <a:r>
              <a:rPr lang="en-US" altLang="ru-RU" sz="4400" b="1" dirty="0" smtClean="0">
                <a:solidFill>
                  <a:prstClr val="black"/>
                </a:solidFill>
              </a:rPr>
              <a:t>P</a:t>
            </a:r>
            <a:r>
              <a:rPr lang="ru-RU" altLang="ru-RU" sz="2400" b="1" dirty="0" smtClean="0">
                <a:solidFill>
                  <a:prstClr val="black"/>
                </a:solidFill>
              </a:rPr>
              <a:t>-1</a:t>
            </a:r>
            <a:r>
              <a:rPr lang="ru-RU" altLang="ru-RU" sz="3600" b="1" dirty="0" smtClean="0"/>
              <a:t>- </a:t>
            </a:r>
            <a:r>
              <a:rPr lang="ru-RU" altLang="ru-RU" sz="3400" b="1" dirty="0" smtClean="0"/>
              <a:t>СРЕДНИЙ УРОВЕНЬ ЦЕН В ПРЕДЫДУЩЕМ ГОДУ</a:t>
            </a:r>
            <a:endParaRPr lang="ru-RU" altLang="ru-RU" sz="3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609941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ГИПЕРИНФЛЯЦИЯ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10299" y="978987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2279576" y="1958590"/>
            <a:ext cx="7488832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НЕУПРАВЛЯЕМАЯ ИНФЛЯЦИЯ</a:t>
            </a:r>
            <a:endParaRPr lang="ru-RU" altLang="ru-RU" sz="36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614515" y="2724045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610299" y="4267254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2279576" y="3620923"/>
            <a:ext cx="7488831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БЫСТРЫЙ РОСТ ЦЕН (ТЕМП)</a:t>
            </a:r>
            <a:endParaRPr lang="ru-RU" altLang="ru-RU" sz="3600" b="1" dirty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2279577" y="5101021"/>
            <a:ext cx="7488830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РАЗРУШАЕТ ЗАНЯТОСТЬ И ВЫПУСК</a:t>
            </a:r>
            <a:endParaRPr lang="ru-RU" altLang="ru-RU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6359</TotalTime>
  <Words>139</Words>
  <Application>Microsoft Office PowerPoint</Application>
  <PresentationFormat>Произвольный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RGUPS</cp:lastModifiedBy>
  <cp:revision>835</cp:revision>
  <dcterms:created xsi:type="dcterms:W3CDTF">2013-09-08T13:14:53Z</dcterms:created>
  <dcterms:modified xsi:type="dcterms:W3CDTF">2022-04-14T08:15:24Z</dcterms:modified>
</cp:coreProperties>
</file>